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042525" cy="7775575"/>
  <p:notesSz cx="7775575" cy="10042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13" y="1273175"/>
            <a:ext cx="7531100" cy="2706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713" y="4084638"/>
            <a:ext cx="75311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9AF5D-7B2E-4328-BB96-CA3BA22C22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70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B9F56-0BF4-4F85-8AFD-3C5B860FD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18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6450" y="690563"/>
            <a:ext cx="2133600" cy="6221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690563"/>
            <a:ext cx="6251575" cy="62214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5EBAE-0A80-4072-8B46-6A81AFD2C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98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A8C6A-A54A-4826-A7BD-9EB8FEB23C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29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61400" cy="32353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3825"/>
            <a:ext cx="8661400" cy="17002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5F6F7-EA06-4956-BC22-60DCE44E6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11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5" y="2246313"/>
            <a:ext cx="4192588" cy="46656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2246313"/>
            <a:ext cx="4192587" cy="46656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25C40-3605-4395-8D6B-F770ED165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33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61400" cy="1501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6588"/>
            <a:ext cx="4248150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40038"/>
            <a:ext cx="4248150" cy="4178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763" y="1906588"/>
            <a:ext cx="4268787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763" y="2840038"/>
            <a:ext cx="4268787" cy="4178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8AB78-7D90-4D54-A6CF-A447CC9A6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61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11FC2-2DEE-4405-8480-7CA5D8ACA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12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25430-8BC5-43BE-9995-5AC3163B5C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46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9113"/>
            <a:ext cx="3238500" cy="1812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788" y="1119188"/>
            <a:ext cx="5084762" cy="55260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38500" cy="4322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5473B-7233-4585-9063-0A37A86F9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7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9113"/>
            <a:ext cx="3238500" cy="1812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8788" y="1119188"/>
            <a:ext cx="5084762" cy="5526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38500" cy="43227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FC533-A386-4EC5-9DD3-452EE88D4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90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690563"/>
            <a:ext cx="85375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2475" y="2246313"/>
            <a:ext cx="8537575" cy="466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2475" y="7083425"/>
            <a:ext cx="2092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0588" y="7083425"/>
            <a:ext cx="318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7725" y="7083425"/>
            <a:ext cx="2092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BF2ED418-6324-4559-9181-2C5F52F922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366838"/>
            <a:ext cx="7546975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296988"/>
            <a:ext cx="7521575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00150"/>
            <a:ext cx="7519987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00150"/>
            <a:ext cx="7519987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00150"/>
            <a:ext cx="7519987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00150"/>
            <a:ext cx="7519987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200150"/>
            <a:ext cx="7519987" cy="486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236663"/>
            <a:ext cx="7519988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223963"/>
            <a:ext cx="7519988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223963"/>
            <a:ext cx="7519988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1223963"/>
            <a:ext cx="7519988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68300"/>
            <a:ext cx="9210675" cy="702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1030288"/>
            <a:ext cx="7551738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1514475"/>
            <a:ext cx="7546975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293813"/>
            <a:ext cx="7546975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030288"/>
            <a:ext cx="7543800" cy="522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030288"/>
            <a:ext cx="7543800" cy="522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587500"/>
            <a:ext cx="7519987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587500"/>
            <a:ext cx="7519987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296988"/>
            <a:ext cx="7521575" cy="486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0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sheridan</dc:creator>
  <cp:lastModifiedBy>sheridan</cp:lastModifiedBy>
  <cp:revision>1</cp:revision>
  <dcterms:modified xsi:type="dcterms:W3CDTF">2018-09-07T16:53:45Z</dcterms:modified>
</cp:coreProperties>
</file>